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0" r:id="rId4"/>
    <p:sldId id="272" r:id="rId5"/>
    <p:sldId id="27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4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http://morphingmatter.cs.cmu.edu/lining-yao/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https://www.cs.cmu.edu/~jbigham/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https://people.jacobs.cornell.edu/mor/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http://www.lauradabbish.com/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http://timalthoff.de/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http://www.mayankgoel.courses/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Tyler Fox: http://www.tylersfox.com/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http://willodom.com/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http://hci.stanford.edu/msb/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https://www.clr3.com/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orphingmatter.cs.cmu.edu/lining-ya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jacobs.cornell.edu/mo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uradabbis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6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55</Words>
  <Application>Microsoft Office PowerPoint</Application>
  <PresentationFormat>Widescreen</PresentationFormat>
  <Paragraphs>20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9</cp:revision>
  <dcterms:created xsi:type="dcterms:W3CDTF">2018-08-24T23:47:33Z</dcterms:created>
  <dcterms:modified xsi:type="dcterms:W3CDTF">2018-08-27T18:59:28Z</dcterms:modified>
</cp:coreProperties>
</file>